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63" r:id="rId5"/>
    <p:sldId id="262" r:id="rId6"/>
    <p:sldId id="261" r:id="rId7"/>
    <p:sldId id="281" r:id="rId8"/>
    <p:sldId id="280" r:id="rId9"/>
    <p:sldId id="268" r:id="rId10"/>
    <p:sldId id="277" r:id="rId11"/>
    <p:sldId id="278" r:id="rId12"/>
    <p:sldId id="279" r:id="rId13"/>
    <p:sldId id="269" r:id="rId14"/>
    <p:sldId id="275" r:id="rId15"/>
    <p:sldId id="276" r:id="rId16"/>
    <p:sldId id="282" r:id="rId17"/>
    <p:sldId id="283" r:id="rId18"/>
    <p:sldId id="284" r:id="rId19"/>
    <p:sldId id="285" r:id="rId20"/>
    <p:sldId id="265" r:id="rId21"/>
    <p:sldId id="273" r:id="rId22"/>
    <p:sldId id="274" r:id="rId23"/>
    <p:sldId id="272" r:id="rId24"/>
    <p:sldId id="270" r:id="rId25"/>
    <p:sldId id="259" r:id="rId26"/>
    <p:sldId id="266" r:id="rId27"/>
    <p:sldId id="267" r:id="rId28"/>
    <p:sldId id="257" r:id="rId29"/>
    <p:sldId id="260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F10CBD-C09B-4D5E-BCE1-30D0BD999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0718BC7-3D12-458B-8B8E-1FA8FA7C0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2D7E36C-8C80-4215-AED0-54A27126C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5786-7D67-42BD-BBEF-68A536440EE1}" type="datetimeFigureOut">
              <a:rPr lang="nl-NL" smtClean="0"/>
              <a:t>24-2-2022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25A65FD-358C-4D18-8E0F-082C882F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3D16FB0-2866-40E1-8A66-6D254A2BF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A4F26-C27B-43CF-9A8E-9AEC022A06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1865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4647C-308C-4612-B16C-C1087967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32E168F-E2B2-48A5-A5A3-AD680EC45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9C64480-2AFE-4310-A4B6-D1996B1C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5786-7D67-42BD-BBEF-68A536440EE1}" type="datetimeFigureOut">
              <a:rPr lang="nl-NL" smtClean="0"/>
              <a:t>24-2-2022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EAE7684-F007-4639-BB33-B6EFE8EC9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CBCF2D1-2381-484A-99AF-D970F691D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A4F26-C27B-43CF-9A8E-9AEC022A06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6483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72E8764-8E7C-420A-9520-A970C5CD7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B79EDE6-C068-452A-BDDC-A75A40AF2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21363BF-A33C-4397-AE15-557BDF02F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5786-7D67-42BD-BBEF-68A536440EE1}" type="datetimeFigureOut">
              <a:rPr lang="nl-NL" smtClean="0"/>
              <a:t>24-2-2022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C76BC93-38A2-4056-BA0B-830B221C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E7502-ABD0-4C0B-B657-2FDBFF2B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A4F26-C27B-43CF-9A8E-9AEC022A06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21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F762C5-7D38-45C9-9BB6-5A711E05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47ECEC-A80C-486A-B1EE-734BAD22B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8543541-7D7C-4E53-8486-FEECD69A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5786-7D67-42BD-BBEF-68A536440EE1}" type="datetimeFigureOut">
              <a:rPr lang="nl-NL" smtClean="0"/>
              <a:t>24-2-2022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BDE18DB-A4FA-4CDA-AA33-4FA52DBD2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16FD941-4ECA-4BAD-B969-8E774E1FC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A4F26-C27B-43CF-9A8E-9AEC022A06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269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0E3601-F840-4561-88B0-D9E57A0C3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5B0E8E7-FA86-4F0D-BCAC-20C2C927E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22835E-0299-4DF0-9EA5-86C9D85C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5786-7D67-42BD-BBEF-68A536440EE1}" type="datetimeFigureOut">
              <a:rPr lang="nl-NL" smtClean="0"/>
              <a:t>24-2-2022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FBFAE9-64E8-4D7C-9D86-576637E8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AEC55EE-B02E-4C7D-84AD-51FBAD96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A4F26-C27B-43CF-9A8E-9AEC022A06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496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DC1BB0-9490-466C-A015-FE4898EBF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7C90DD-3BBD-4E67-A345-7B93C918F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536B1D5-33E2-48C4-AF2D-AB4A67B24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026CDA0-A485-4EBC-AA99-E53A2CF7C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5786-7D67-42BD-BBEF-68A536440EE1}" type="datetimeFigureOut">
              <a:rPr lang="nl-NL" smtClean="0"/>
              <a:t>24-2-2022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6F4DC49-9DA3-4302-9882-4B9AE2636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DE02FBD-59D2-4F4F-89E1-AEC51A0B7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A4F26-C27B-43CF-9A8E-9AEC022A06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0863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C2E2C-7973-4A22-BD48-2BFB8708A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57A784C-6586-4E5C-B8A8-AE0F9905A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2DE34DC-11BC-461A-A75F-052CC5F77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4F0E1CD-BBB3-4A5A-8569-51C691DB3C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515FFCA-364F-4306-876F-EBDACB27F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801837D-B35B-485A-8483-A8D91C2CD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5786-7D67-42BD-BBEF-68A536440EE1}" type="datetimeFigureOut">
              <a:rPr lang="nl-NL" smtClean="0"/>
              <a:t>24-2-2022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20B71EA-0EDE-42D5-AC12-F7AFC6516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E0F2C27-D09D-4F3E-A62B-4E81EFC5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A4F26-C27B-43CF-9A8E-9AEC022A06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245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CB0928-AEF6-47C3-9777-467C6F80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16D0F57-BC0B-4A03-9A9E-F23101FC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5786-7D67-42BD-BBEF-68A536440EE1}" type="datetimeFigureOut">
              <a:rPr lang="nl-NL" smtClean="0"/>
              <a:t>24-2-2022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BA3BEA4-76AC-4B9A-ADD6-A0A9D8110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7504DB3-C4FB-4C63-AD2F-4B1F36B5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A4F26-C27B-43CF-9A8E-9AEC022A06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956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C394332-4D06-48D9-85CF-8075D329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5786-7D67-42BD-BBEF-68A536440EE1}" type="datetimeFigureOut">
              <a:rPr lang="nl-NL" smtClean="0"/>
              <a:t>24-2-2022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FE1284F-7065-4ED9-B188-874C09417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B79D07-F2A2-46FA-B7ED-88D37B201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A4F26-C27B-43CF-9A8E-9AEC022A06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5479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2ADC64-743D-4CEC-AB64-C679C8E13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F774E5-6510-48AE-AAC8-7F88CAE43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141B458-00D9-4385-AFC6-91AEB6797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0CF3BEA-7646-4F5E-982B-1677A20D8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5786-7D67-42BD-BBEF-68A536440EE1}" type="datetimeFigureOut">
              <a:rPr lang="nl-NL" smtClean="0"/>
              <a:t>24-2-2022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6F0DDF0-766C-46C0-AA1A-14C2FC65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E9A89A9-2230-43BE-AD6A-38C356B0E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A4F26-C27B-43CF-9A8E-9AEC022A06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9632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BEE3FA-F830-44A3-A8A8-912F47A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B34A2AA-39FF-481A-9EDE-D9809C0182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42F19FE-8667-4877-9EAF-E6CF6C3CE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C6DCDF0-89B4-48C3-922B-A96CBFC2F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5786-7D67-42BD-BBEF-68A536440EE1}" type="datetimeFigureOut">
              <a:rPr lang="nl-NL" smtClean="0"/>
              <a:t>24-2-2022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541F69B-364F-4845-9AD6-3095FD04A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0C0A3CA-613C-4D46-B026-FFC2DEF0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A4F26-C27B-43CF-9A8E-9AEC022A06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7753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79E7CE8-6CDE-4B95-8334-4406DE28F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427B43-F9D8-4870-9476-C43355CD4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2ADB00B-4181-4A4F-AAC8-37314BFAD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5786-7D67-42BD-BBEF-68A536440EE1}" type="datetimeFigureOut">
              <a:rPr lang="nl-NL" smtClean="0"/>
              <a:t>24-2-2022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45A1C8A-16D4-41C5-A005-6C6CEF81D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CBC1FBA-4A4D-417E-B424-54BC38911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A4F26-C27B-43CF-9A8E-9AEC022A062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413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3212F9-371C-42C4-9C61-1570F1F7A7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Meeting </a:t>
            </a:r>
            <a:r>
              <a:rPr lang="nl-NL" dirty="0" err="1"/>
              <a:t>Kaitlin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Pierre:</a:t>
            </a:r>
            <a:br>
              <a:rPr lang="nl-NL" dirty="0"/>
            </a:b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Maps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E0C986C-5C7F-4A8B-93A7-C9DA1A5D95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4248564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D1A5FE3-C030-48AA-A99E-CF983658F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82" t="33175" r="6607" b="19206"/>
          <a:stretch/>
        </p:blipFill>
        <p:spPr>
          <a:xfrm>
            <a:off x="97482" y="854528"/>
            <a:ext cx="11997036" cy="514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38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98F8BEE-D310-4DC3-A0C6-CB3C0D972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03" t="38730" r="8215" b="12540"/>
          <a:stretch/>
        </p:blipFill>
        <p:spPr>
          <a:xfrm>
            <a:off x="5828529" y="0"/>
            <a:ext cx="6277619" cy="282171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168ED09A-A1A6-48D4-AE00-4F84B9E3F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82" t="33175" r="6607" b="19206"/>
          <a:stretch/>
        </p:blipFill>
        <p:spPr>
          <a:xfrm>
            <a:off x="25460" y="3945249"/>
            <a:ext cx="6252159" cy="268333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7223CA4-3C7B-4C84-8CD5-906C5E708C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29" t="38254" r="8036" b="14921"/>
          <a:stretch/>
        </p:blipFill>
        <p:spPr>
          <a:xfrm>
            <a:off x="6021946" y="3999284"/>
            <a:ext cx="6252159" cy="272033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E510A5D-2058-42E3-9B7C-FDE5835952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61" t="39047" r="5446" b="13651"/>
          <a:stretch/>
        </p:blipFill>
        <p:spPr>
          <a:xfrm>
            <a:off x="25460" y="0"/>
            <a:ext cx="6481329" cy="272033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EDED38F-1900-486F-817A-47EAEDD8B0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50" t="40476" r="7857" b="12506"/>
          <a:stretch/>
        </p:blipFill>
        <p:spPr>
          <a:xfrm>
            <a:off x="3534224" y="1692924"/>
            <a:ext cx="5123551" cy="222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58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BC6E309-D093-4980-AFB3-8CBA7DF849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3" t="39458" r="62500" b="36548"/>
          <a:stretch/>
        </p:blipFill>
        <p:spPr>
          <a:xfrm>
            <a:off x="1383277" y="1338580"/>
            <a:ext cx="9425445" cy="4180839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E00B9F1-5859-437D-A694-28E8DA7F700F}"/>
              </a:ext>
            </a:extLst>
          </p:cNvPr>
          <p:cNvSpPr txBox="1"/>
          <p:nvPr/>
        </p:nvSpPr>
        <p:spPr>
          <a:xfrm>
            <a:off x="3691467" y="1544320"/>
            <a:ext cx="88730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1050" dirty="0" err="1"/>
              <a:t>quadratically</a:t>
            </a:r>
            <a:endParaRPr lang="nl-NL" sz="12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0CF9236-A471-4FFB-9CFE-82CBAB5A8D65}"/>
              </a:ext>
            </a:extLst>
          </p:cNvPr>
          <p:cNvSpPr txBox="1"/>
          <p:nvPr/>
        </p:nvSpPr>
        <p:spPr>
          <a:xfrm>
            <a:off x="3870959" y="5669280"/>
            <a:ext cx="445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Preliminary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first 1 ensemble member</a:t>
            </a:r>
          </a:p>
        </p:txBody>
      </p:sp>
    </p:spTree>
    <p:extLst>
      <p:ext uri="{BB962C8B-B14F-4D97-AF65-F5344CB8AC3E}">
        <p14:creationId xmlns:p14="http://schemas.microsoft.com/office/powerpoint/2010/main" val="1080292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20BE5-38F5-4B12-B14D-138850AB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E9F52B-FB00-4883-959A-3F3751E9A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location</a:t>
            </a:r>
            <a:r>
              <a:rPr lang="nl-NL" dirty="0"/>
              <a:t> of </a:t>
            </a:r>
            <a:r>
              <a:rPr lang="nl-NL" dirty="0" err="1"/>
              <a:t>shelf</a:t>
            </a:r>
            <a:r>
              <a:rPr lang="nl-NL" dirty="0"/>
              <a:t> break wind box does </a:t>
            </a:r>
            <a:r>
              <a:rPr lang="nl-NL" dirty="0" err="1"/>
              <a:t>correspond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local</a:t>
            </a:r>
            <a:r>
              <a:rPr lang="nl-NL" dirty="0"/>
              <a:t> optimum in </a:t>
            </a:r>
            <a:r>
              <a:rPr lang="nl-NL" dirty="0" err="1"/>
              <a:t>winds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correlate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conditions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shelf</a:t>
            </a:r>
            <a:r>
              <a:rPr lang="nl-NL" dirty="0"/>
              <a:t>.</a:t>
            </a:r>
          </a:p>
          <a:p>
            <a:r>
              <a:rPr lang="nl-NL" dirty="0"/>
              <a:t> But </a:t>
            </a:r>
            <a:r>
              <a:rPr lang="nl-NL" dirty="0" err="1"/>
              <a:t>there</a:t>
            </a:r>
            <a:r>
              <a:rPr lang="nl-NL" dirty="0"/>
              <a:t> is </a:t>
            </a:r>
            <a:r>
              <a:rPr lang="nl-NL" dirty="0" err="1"/>
              <a:t>very</a:t>
            </a:r>
            <a:r>
              <a:rPr lang="nl-NL" dirty="0"/>
              <a:t> strong </a:t>
            </a:r>
            <a:r>
              <a:rPr lang="nl-NL" dirty="0" err="1"/>
              <a:t>correlation</a:t>
            </a:r>
            <a:r>
              <a:rPr lang="nl-NL" dirty="0"/>
              <a:t> in </a:t>
            </a:r>
            <a:r>
              <a:rPr lang="nl-NL" dirty="0" err="1"/>
              <a:t>Bellinghausen</a:t>
            </a:r>
            <a:r>
              <a:rPr lang="nl-NL" dirty="0"/>
              <a:t> Sea. </a:t>
            </a:r>
            <a:r>
              <a:rPr lang="nl-NL" dirty="0" err="1"/>
              <a:t>Why</a:t>
            </a:r>
            <a:r>
              <a:rPr lang="nl-NL" dirty="0"/>
              <a:t>?</a:t>
            </a:r>
          </a:p>
          <a:p>
            <a:r>
              <a:rPr lang="nl-NL" dirty="0" err="1"/>
              <a:t>Slight</a:t>
            </a:r>
            <a:r>
              <a:rPr lang="nl-NL" dirty="0"/>
              <a:t> </a:t>
            </a:r>
            <a:r>
              <a:rPr lang="nl-NL" dirty="0" err="1"/>
              <a:t>negative</a:t>
            </a:r>
            <a:r>
              <a:rPr lang="nl-NL" dirty="0"/>
              <a:t> </a:t>
            </a:r>
            <a:r>
              <a:rPr lang="nl-NL" dirty="0" err="1"/>
              <a:t>correlation</a:t>
            </a:r>
            <a:r>
              <a:rPr lang="nl-NL" dirty="0"/>
              <a:t> close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ice front in PIB.</a:t>
            </a:r>
            <a:br>
              <a:rPr lang="nl-NL" dirty="0"/>
            </a:br>
            <a:r>
              <a:rPr lang="nl-NL" dirty="0">
                <a:sym typeface="Wingdings" panose="05000000000000000000" pitchFamily="2" charset="2"/>
              </a:rPr>
              <a:t> Sea ice </a:t>
            </a:r>
            <a:r>
              <a:rPr lang="nl-NL" dirty="0" err="1">
                <a:sym typeface="Wingdings" panose="05000000000000000000" pitchFamily="2" charset="2"/>
              </a:rPr>
              <a:t>formation</a:t>
            </a:r>
            <a:r>
              <a:rPr lang="nl-NL" dirty="0">
                <a:sym typeface="Wingdings" panose="05000000000000000000" pitchFamily="2" charset="2"/>
              </a:rPr>
              <a:t>?</a:t>
            </a:r>
            <a:endParaRPr lang="nl-NL" dirty="0"/>
          </a:p>
          <a:p>
            <a:r>
              <a:rPr lang="nl-NL" dirty="0" err="1"/>
              <a:t>Lags</a:t>
            </a:r>
            <a:r>
              <a:rPr lang="nl-NL" dirty="0"/>
              <a:t> are </a:t>
            </a:r>
            <a:r>
              <a:rPr lang="nl-NL" dirty="0" err="1"/>
              <a:t>very</a:t>
            </a:r>
            <a:r>
              <a:rPr lang="nl-NL" dirty="0"/>
              <a:t> large? </a:t>
            </a:r>
            <a:r>
              <a:rPr lang="nl-NL" dirty="0" err="1"/>
              <a:t>Maybe</a:t>
            </a:r>
            <a:r>
              <a:rPr lang="nl-NL" dirty="0"/>
              <a:t> </a:t>
            </a:r>
            <a:r>
              <a:rPr lang="nl-NL" dirty="0" err="1"/>
              <a:t>due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looking</a:t>
            </a:r>
            <a:r>
              <a:rPr lang="nl-NL" dirty="0"/>
              <a:t> at </a:t>
            </a:r>
            <a:r>
              <a:rPr lang="nl-NL" dirty="0" err="1"/>
              <a:t>longer</a:t>
            </a:r>
            <a:r>
              <a:rPr lang="nl-NL" dirty="0"/>
              <a:t> time </a:t>
            </a:r>
            <a:r>
              <a:rPr lang="nl-NL" dirty="0" err="1"/>
              <a:t>scales</a:t>
            </a:r>
            <a:r>
              <a:rPr lang="nl-NL" dirty="0"/>
              <a:t>? But </a:t>
            </a:r>
            <a:r>
              <a:rPr lang="nl-NL" dirty="0" err="1"/>
              <a:t>still</a:t>
            </a:r>
            <a:r>
              <a:rPr lang="nl-NL" dirty="0"/>
              <a:t>…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8940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C90D42CC-06ED-41F9-A7B9-699CC0A700DC}"/>
              </a:ext>
            </a:extLst>
          </p:cNvPr>
          <p:cNvSpPr txBox="1"/>
          <p:nvPr/>
        </p:nvSpPr>
        <p:spPr>
          <a:xfrm>
            <a:off x="1563756" y="742754"/>
            <a:ext cx="90644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Kimura et al., 2017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The positive zonal wind stress and negative wind stress curl over the PITW and PITE troughs in austral winter correspond to the timing of positive onshore heat transport in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the PITE trough (Figure 6b). The largest melting of PIG and Thwaites in September–November is a few months after the peaks in the zonal wind signal…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4549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18247-EEED-4975-B180-D0DF0340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456E78-6B0E-413C-B4A8-D1243C81F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More ensemble members</a:t>
            </a:r>
          </a:p>
          <a:p>
            <a:r>
              <a:rPr lang="nl-NL" dirty="0"/>
              <a:t>Double check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original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of </a:t>
            </a:r>
            <a:r>
              <a:rPr lang="nl-NL" dirty="0" err="1"/>
              <a:t>Kaitlin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7049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89138-231E-40D7-A732-D2F098364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First </a:t>
            </a:r>
            <a:r>
              <a:rPr lang="nl-NL" dirty="0" err="1"/>
              <a:t>Glance</a:t>
            </a:r>
            <a:r>
              <a:rPr lang="nl-NL" dirty="0"/>
              <a:t> at CESM2</a:t>
            </a:r>
          </a:p>
        </p:txBody>
      </p:sp>
    </p:spTree>
    <p:extLst>
      <p:ext uri="{BB962C8B-B14F-4D97-AF65-F5344CB8AC3E}">
        <p14:creationId xmlns:p14="http://schemas.microsoft.com/office/powerpoint/2010/main" val="3740295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832D33D6-6E1D-43D4-A970-27692205F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3" t="6874" r="45625" b="23531"/>
          <a:stretch/>
        </p:blipFill>
        <p:spPr>
          <a:xfrm>
            <a:off x="383382" y="377602"/>
            <a:ext cx="11425236" cy="610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71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F251E15-B64B-49AE-9CC7-C9F948DF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9" t="4820" r="45893" b="23303"/>
          <a:stretch/>
        </p:blipFill>
        <p:spPr>
          <a:xfrm>
            <a:off x="203485" y="132122"/>
            <a:ext cx="11785030" cy="659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22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1DE9B-2CB0-41E1-A238-FCD3D1B3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FB40B8F-F000-492E-B5FF-9106B089C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1940s peak in </a:t>
            </a:r>
            <a:r>
              <a:rPr lang="nl-NL" dirty="0" err="1"/>
              <a:t>shelf</a:t>
            </a:r>
            <a:r>
              <a:rPr lang="nl-NL" dirty="0"/>
              <a:t> break </a:t>
            </a:r>
            <a:r>
              <a:rPr lang="nl-NL" dirty="0" err="1"/>
              <a:t>winds</a:t>
            </a:r>
            <a:r>
              <a:rPr lang="nl-NL" dirty="0"/>
              <a:t> </a:t>
            </a:r>
            <a:r>
              <a:rPr lang="nl-NL" dirty="0" err="1"/>
              <a:t>remains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, but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peaks</a:t>
            </a:r>
            <a:r>
              <a:rPr lang="nl-NL" dirty="0"/>
              <a:t> are </a:t>
            </a:r>
            <a:r>
              <a:rPr lang="nl-NL" dirty="0" err="1"/>
              <a:t>reduced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473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0B54B-1F4E-41E4-A8B0-96E1B9F6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67BF31-23B4-4AC8-A065-48C46BAB3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Method</a:t>
            </a:r>
          </a:p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correct ‘box’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winds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look at in </a:t>
            </a:r>
            <a:r>
              <a:rPr lang="nl-NL" dirty="0" err="1"/>
              <a:t>the</a:t>
            </a:r>
            <a:r>
              <a:rPr lang="nl-NL" dirty="0"/>
              <a:t> model?</a:t>
            </a:r>
            <a:br>
              <a:rPr lang="nl-NL" dirty="0"/>
            </a:b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maps</a:t>
            </a:r>
            <a:r>
              <a:rPr lang="nl-NL" dirty="0"/>
              <a:t>: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Zonal</a:t>
            </a:r>
            <a:r>
              <a:rPr lang="nl-NL" dirty="0"/>
              <a:t> </a:t>
            </a:r>
            <a:r>
              <a:rPr lang="nl-NL" dirty="0" err="1"/>
              <a:t>winds</a:t>
            </a:r>
            <a:r>
              <a:rPr lang="nl-NL" dirty="0"/>
              <a:t> in </a:t>
            </a:r>
            <a:r>
              <a:rPr lang="nl-NL" dirty="0" err="1"/>
              <a:t>space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timeseries of </a:t>
            </a:r>
            <a:r>
              <a:rPr lang="nl-NL" dirty="0" err="1"/>
              <a:t>shelf</a:t>
            </a:r>
            <a:r>
              <a:rPr lang="nl-NL" dirty="0"/>
              <a:t> </a:t>
            </a:r>
            <a:r>
              <a:rPr lang="nl-NL" dirty="0" err="1"/>
              <a:t>temperatures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Zonal</a:t>
            </a:r>
            <a:r>
              <a:rPr lang="nl-NL" dirty="0"/>
              <a:t> </a:t>
            </a:r>
            <a:r>
              <a:rPr lang="nl-NL" dirty="0" err="1"/>
              <a:t>winds</a:t>
            </a:r>
            <a:r>
              <a:rPr lang="nl-NL" dirty="0"/>
              <a:t> in </a:t>
            </a:r>
            <a:r>
              <a:rPr lang="nl-NL" dirty="0" err="1"/>
              <a:t>space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timeseries of </a:t>
            </a:r>
            <a:r>
              <a:rPr lang="nl-NL" dirty="0" err="1"/>
              <a:t>Dotson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Cosgrove</a:t>
            </a:r>
            <a:r>
              <a:rPr lang="nl-NL" dirty="0"/>
              <a:t> </a:t>
            </a:r>
            <a:r>
              <a:rPr lang="nl-NL" dirty="0" err="1"/>
              <a:t>melt</a:t>
            </a:r>
            <a:br>
              <a:rPr lang="nl-NL" dirty="0"/>
            </a:br>
            <a:r>
              <a:rPr lang="nl-NL" dirty="0"/>
              <a:t>% </a:t>
            </a:r>
            <a:r>
              <a:rPr lang="nl-NL" dirty="0" err="1"/>
              <a:t>Shelf</a:t>
            </a:r>
            <a:r>
              <a:rPr lang="nl-NL" dirty="0"/>
              <a:t> </a:t>
            </a:r>
            <a:r>
              <a:rPr lang="nl-NL" dirty="0" err="1"/>
              <a:t>temperatures</a:t>
            </a:r>
            <a:r>
              <a:rPr lang="nl-NL" dirty="0"/>
              <a:t> in </a:t>
            </a:r>
            <a:r>
              <a:rPr lang="nl-NL" dirty="0" err="1"/>
              <a:t>space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timeseries of </a:t>
            </a:r>
            <a:r>
              <a:rPr lang="nl-NL" dirty="0" err="1"/>
              <a:t>shelf</a:t>
            </a:r>
            <a:r>
              <a:rPr lang="nl-NL" dirty="0"/>
              <a:t> break </a:t>
            </a:r>
            <a:r>
              <a:rPr lang="nl-NL" dirty="0" err="1"/>
              <a:t>winds</a:t>
            </a:r>
            <a:br>
              <a:rPr lang="nl-NL" dirty="0"/>
            </a:br>
            <a:r>
              <a:rPr lang="nl-NL" dirty="0"/>
              <a:t>% </a:t>
            </a:r>
            <a:r>
              <a:rPr lang="nl-NL" dirty="0" err="1"/>
              <a:t>Melt</a:t>
            </a:r>
            <a:r>
              <a:rPr lang="nl-NL" dirty="0"/>
              <a:t> in </a:t>
            </a:r>
            <a:r>
              <a:rPr lang="nl-NL" dirty="0" err="1"/>
              <a:t>space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timeseries of </a:t>
            </a:r>
            <a:r>
              <a:rPr lang="nl-NL" dirty="0" err="1"/>
              <a:t>shelf</a:t>
            </a:r>
            <a:r>
              <a:rPr lang="nl-NL" dirty="0"/>
              <a:t> break </a:t>
            </a:r>
            <a:r>
              <a:rPr lang="nl-NL" dirty="0" err="1"/>
              <a:t>winds</a:t>
            </a:r>
            <a:endParaRPr lang="nl-NL" dirty="0"/>
          </a:p>
          <a:p>
            <a:r>
              <a:rPr lang="nl-NL" dirty="0"/>
              <a:t>First </a:t>
            </a:r>
            <a:r>
              <a:rPr lang="nl-NL" dirty="0" err="1"/>
              <a:t>glance</a:t>
            </a:r>
            <a:r>
              <a:rPr lang="nl-NL" dirty="0"/>
              <a:t> at CESM2</a:t>
            </a:r>
          </a:p>
          <a:p>
            <a:r>
              <a:rPr lang="nl-NL" dirty="0" err="1"/>
              <a:t>What</a:t>
            </a:r>
            <a:r>
              <a:rPr lang="nl-NL" dirty="0"/>
              <a:t> wind </a:t>
            </a:r>
            <a:r>
              <a:rPr lang="nl-NL" dirty="0" err="1"/>
              <a:t>conditions</a:t>
            </a:r>
            <a:r>
              <a:rPr lang="nl-NL" dirty="0"/>
              <a:t> are common </a:t>
            </a:r>
            <a:r>
              <a:rPr lang="nl-NL" dirty="0" err="1"/>
              <a:t>for</a:t>
            </a:r>
            <a:r>
              <a:rPr lang="nl-NL" dirty="0"/>
              <a:t> warm </a:t>
            </a:r>
            <a:r>
              <a:rPr lang="nl-NL" dirty="0" err="1"/>
              <a:t>periods</a:t>
            </a:r>
            <a:r>
              <a:rPr lang="nl-NL" dirty="0"/>
              <a:t>?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is different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1940s?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8900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DAD8C6-CC89-4A4D-A89A-3C08A7A57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402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nl-NL" dirty="0" err="1"/>
              <a:t>What</a:t>
            </a:r>
            <a:r>
              <a:rPr lang="nl-NL" dirty="0"/>
              <a:t> wind </a:t>
            </a:r>
            <a:r>
              <a:rPr lang="nl-NL" dirty="0" err="1"/>
              <a:t>conditions</a:t>
            </a:r>
            <a:r>
              <a:rPr lang="nl-NL" dirty="0"/>
              <a:t> are common </a:t>
            </a:r>
            <a:r>
              <a:rPr lang="nl-NL" dirty="0" err="1"/>
              <a:t>for</a:t>
            </a:r>
            <a:r>
              <a:rPr lang="nl-NL" dirty="0"/>
              <a:t> warm </a:t>
            </a:r>
            <a:r>
              <a:rPr lang="nl-NL" dirty="0" err="1"/>
              <a:t>periods</a:t>
            </a:r>
            <a:r>
              <a:rPr lang="nl-NL" dirty="0"/>
              <a:t>?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is different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1940s?</a:t>
            </a:r>
            <a:br>
              <a:rPr lang="nl-NL" dirty="0"/>
            </a:b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14184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03F026-BEED-4D42-8329-59B13103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 of last time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188F0F-A277-44D8-A791-F8167D89C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Ensemble </a:t>
            </a:r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melt</a:t>
            </a:r>
            <a:r>
              <a:rPr lang="nl-NL" dirty="0"/>
              <a:t>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related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longer</a:t>
            </a:r>
            <a:r>
              <a:rPr lang="nl-NL" dirty="0"/>
              <a:t> term (decade) </a:t>
            </a:r>
            <a:r>
              <a:rPr lang="nl-NL" dirty="0" err="1"/>
              <a:t>shelf</a:t>
            </a:r>
            <a:r>
              <a:rPr lang="nl-NL" dirty="0"/>
              <a:t> wind </a:t>
            </a:r>
            <a:r>
              <a:rPr lang="nl-NL" dirty="0" err="1"/>
              <a:t>and</a:t>
            </a:r>
            <a:r>
              <a:rPr lang="nl-NL" dirty="0"/>
              <a:t> ONI </a:t>
            </a:r>
            <a:r>
              <a:rPr lang="nl-NL" dirty="0" err="1"/>
              <a:t>forcing</a:t>
            </a:r>
            <a:r>
              <a:rPr lang="nl-NL" dirty="0"/>
              <a:t>.</a:t>
            </a:r>
          </a:p>
          <a:p>
            <a:r>
              <a:rPr lang="nl-NL" dirty="0"/>
              <a:t>High </a:t>
            </a:r>
            <a:r>
              <a:rPr lang="nl-NL" dirty="0" err="1"/>
              <a:t>peaks</a:t>
            </a:r>
            <a:r>
              <a:rPr lang="nl-NL" dirty="0"/>
              <a:t> in </a:t>
            </a:r>
            <a:r>
              <a:rPr lang="nl-NL" dirty="0" err="1"/>
              <a:t>melt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</a:t>
            </a:r>
            <a:r>
              <a:rPr lang="nl-NL" dirty="0" err="1"/>
              <a:t>depend</a:t>
            </a:r>
            <a:r>
              <a:rPr lang="nl-NL" dirty="0"/>
              <a:t> on </a:t>
            </a:r>
            <a:r>
              <a:rPr lang="nl-NL" dirty="0" err="1"/>
              <a:t>period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.</a:t>
            </a:r>
          </a:p>
          <a:p>
            <a:r>
              <a:rPr lang="nl-NL" dirty="0"/>
              <a:t>1940s ENSO is strong, but </a:t>
            </a:r>
            <a:r>
              <a:rPr lang="nl-NL" dirty="0" err="1"/>
              <a:t>the</a:t>
            </a:r>
            <a:r>
              <a:rPr lang="nl-NL" dirty="0"/>
              <a:t> ENSO events </a:t>
            </a:r>
            <a:r>
              <a:rPr lang="nl-NL" dirty="0" err="1"/>
              <a:t>surrounding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are </a:t>
            </a:r>
            <a:r>
              <a:rPr lang="nl-NL" dirty="0" err="1"/>
              <a:t>weak</a:t>
            </a:r>
            <a:r>
              <a:rPr lang="nl-NL" dirty="0"/>
              <a:t>, ergo: </a:t>
            </a:r>
            <a:r>
              <a:rPr lang="nl-NL" dirty="0" err="1"/>
              <a:t>weaker</a:t>
            </a:r>
            <a:r>
              <a:rPr lang="nl-NL" dirty="0"/>
              <a:t> </a:t>
            </a:r>
            <a:r>
              <a:rPr lang="nl-NL" dirty="0" err="1"/>
              <a:t>melt</a:t>
            </a:r>
            <a:r>
              <a:rPr lang="nl-NL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350279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BCBC3BC-C4C1-48FD-87E3-2671F968E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7" t="10952" b="7302"/>
          <a:stretch/>
        </p:blipFill>
        <p:spPr>
          <a:xfrm>
            <a:off x="478971" y="625928"/>
            <a:ext cx="11234058" cy="5606143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C35055FF-C932-480B-9CBB-7E9B0BFDCD02}"/>
              </a:ext>
            </a:extLst>
          </p:cNvPr>
          <p:cNvSpPr txBox="1">
            <a:spLocks/>
          </p:cNvSpPr>
          <p:nvPr/>
        </p:nvSpPr>
        <p:spPr>
          <a:xfrm>
            <a:off x="3568148" y="-3685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Summary of last time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2409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94381C9-C884-4DD2-818E-5640CDF31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2" t="11270" r="5090" b="8571"/>
          <a:stretch/>
        </p:blipFill>
        <p:spPr>
          <a:xfrm>
            <a:off x="680357" y="1170452"/>
            <a:ext cx="10831286" cy="549728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A5F037F-5526-4912-85FA-E7B40F3847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Summary of last time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9375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629E5-90D8-4A2F-8DCF-47DF2F57E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 of last time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0C7CF220-6401-450B-8254-57D7E159F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75" t="10951" b="6984"/>
          <a:stretch/>
        </p:blipFill>
        <p:spPr>
          <a:xfrm>
            <a:off x="838200" y="1767385"/>
            <a:ext cx="9157314" cy="453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32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5555B-C044-4B07-894C-A420F203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Tasks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034AB4-1D36-4C77-95C0-16DC6F91A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Organise</a:t>
            </a:r>
            <a:r>
              <a:rPr lang="nl-NL" dirty="0"/>
              <a:t> code</a:t>
            </a:r>
          </a:p>
          <a:p>
            <a:r>
              <a:rPr lang="nl-NL" dirty="0" err="1"/>
              <a:t>Prepare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meeting </a:t>
            </a:r>
            <a:r>
              <a:rPr lang="nl-NL" dirty="0" err="1"/>
              <a:t>with</a:t>
            </a:r>
            <a:r>
              <a:rPr lang="nl-NL" dirty="0"/>
              <a:t> Eric </a:t>
            </a:r>
            <a:r>
              <a:rPr lang="nl-NL" dirty="0" err="1"/>
              <a:t>and</a:t>
            </a:r>
            <a:r>
              <a:rPr lang="nl-NL" dirty="0"/>
              <a:t> Gemma</a:t>
            </a:r>
          </a:p>
        </p:txBody>
      </p:sp>
    </p:spTree>
    <p:extLst>
      <p:ext uri="{BB962C8B-B14F-4D97-AF65-F5344CB8AC3E}">
        <p14:creationId xmlns:p14="http://schemas.microsoft.com/office/powerpoint/2010/main" val="1581311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957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669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16B7C427-BF30-419E-9B63-4F6306ACB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86" t="27901" r="54552" b="42347"/>
          <a:stretch/>
        </p:blipFill>
        <p:spPr>
          <a:xfrm>
            <a:off x="74930" y="907578"/>
            <a:ext cx="11171900" cy="493366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45B2DCF6-7B4F-4A78-A2C8-8F3B5E2338B7}"/>
              </a:ext>
            </a:extLst>
          </p:cNvPr>
          <p:cNvSpPr txBox="1"/>
          <p:nvPr/>
        </p:nvSpPr>
        <p:spPr>
          <a:xfrm>
            <a:off x="4214192" y="118735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highlight>
                  <a:srgbClr val="808000"/>
                </a:highlight>
              </a:rPr>
              <a:t>Only</a:t>
            </a:r>
            <a:r>
              <a:rPr lang="nl-NL" dirty="0">
                <a:highlight>
                  <a:srgbClr val="808000"/>
                </a:highlight>
              </a:rPr>
              <a:t> 1 member</a:t>
            </a:r>
          </a:p>
        </p:txBody>
      </p:sp>
    </p:spTree>
    <p:extLst>
      <p:ext uri="{BB962C8B-B14F-4D97-AF65-F5344CB8AC3E}">
        <p14:creationId xmlns:p14="http://schemas.microsoft.com/office/powerpoint/2010/main" val="851861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13BCFCB-A0AD-4FEF-A121-ADB934432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65" t="35555" r="6160" b="16984"/>
          <a:stretch/>
        </p:blipFill>
        <p:spPr>
          <a:xfrm>
            <a:off x="621069" y="1066800"/>
            <a:ext cx="1094986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7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F61F79B-B813-4CB5-9A30-EE91930DB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6" t="7875" r="46045" b="25612"/>
          <a:stretch/>
        </p:blipFill>
        <p:spPr>
          <a:xfrm>
            <a:off x="1054798" y="1347318"/>
            <a:ext cx="10506472" cy="542232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023797A-96E1-4176-AD02-97A42A4FC145}"/>
              </a:ext>
            </a:extLst>
          </p:cNvPr>
          <p:cNvSpPr txBox="1"/>
          <p:nvPr/>
        </p:nvSpPr>
        <p:spPr>
          <a:xfrm>
            <a:off x="2967361" y="88362"/>
            <a:ext cx="59899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dirty="0"/>
              <a:t>Method: </a:t>
            </a:r>
          </a:p>
          <a:p>
            <a:pPr algn="ctr"/>
            <a:r>
              <a:rPr lang="nl-NL" dirty="0" err="1"/>
              <a:t>Quadratic</a:t>
            </a:r>
            <a:r>
              <a:rPr lang="nl-NL" dirty="0"/>
              <a:t> </a:t>
            </a:r>
            <a:r>
              <a:rPr lang="nl-NL" dirty="0" err="1"/>
              <a:t>detrending</a:t>
            </a:r>
            <a:endParaRPr lang="nl-NL" dirty="0"/>
          </a:p>
          <a:p>
            <a:pPr algn="ctr"/>
            <a:r>
              <a:rPr lang="nl-NL" dirty="0" err="1"/>
              <a:t>Note</a:t>
            </a:r>
            <a:r>
              <a:rPr lang="nl-NL" dirty="0"/>
              <a:t>: in </a:t>
            </a:r>
            <a:r>
              <a:rPr lang="nl-NL" dirty="0" err="1"/>
              <a:t>the</a:t>
            </a:r>
            <a:r>
              <a:rPr lang="nl-NL" dirty="0"/>
              <a:t> program I first start time series </a:t>
            </a:r>
            <a:r>
              <a:rPr lang="nl-NL" dirty="0" err="1"/>
              <a:t>from</a:t>
            </a:r>
            <a:r>
              <a:rPr lang="nl-NL" dirty="0"/>
              <a:t> 1920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ABC7CA1-98ED-4D33-9CE1-131D07D5D0EA}"/>
              </a:ext>
            </a:extLst>
          </p:cNvPr>
          <p:cNvSpPr txBox="1"/>
          <p:nvPr/>
        </p:nvSpPr>
        <p:spPr>
          <a:xfrm rot="16200000">
            <a:off x="557113" y="2558398"/>
            <a:ext cx="136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Zonal</a:t>
            </a:r>
            <a:r>
              <a:rPr lang="nl-NL" dirty="0"/>
              <a:t> Wind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7EC3F06-30A7-4B1B-B214-8DDC90BD26C5}"/>
              </a:ext>
            </a:extLst>
          </p:cNvPr>
          <p:cNvSpPr txBox="1"/>
          <p:nvPr/>
        </p:nvSpPr>
        <p:spPr>
          <a:xfrm rot="16200000">
            <a:off x="470973" y="4944711"/>
            <a:ext cx="136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Amundsen</a:t>
            </a:r>
            <a:r>
              <a:rPr lang="nl-NL" dirty="0"/>
              <a:t> </a:t>
            </a:r>
            <a:r>
              <a:rPr lang="nl-NL" dirty="0" err="1"/>
              <a:t>shelft</a:t>
            </a:r>
            <a:r>
              <a:rPr lang="nl-NL" dirty="0"/>
              <a:t> Temp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4AAE017-5030-4533-801D-A15DE98C1FE4}"/>
              </a:ext>
            </a:extLst>
          </p:cNvPr>
          <p:cNvSpPr txBox="1"/>
          <p:nvPr/>
        </p:nvSpPr>
        <p:spPr>
          <a:xfrm>
            <a:off x="3099883" y="1347318"/>
            <a:ext cx="136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Original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9205EB35-6CE5-4866-AE10-E8D723E073B8}"/>
              </a:ext>
            </a:extLst>
          </p:cNvPr>
          <p:cNvSpPr txBox="1"/>
          <p:nvPr/>
        </p:nvSpPr>
        <p:spPr>
          <a:xfrm>
            <a:off x="8526648" y="1347318"/>
            <a:ext cx="136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Detrended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6499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1CCD9C-6BA1-4198-9956-56DB243E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Method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5A0BC4-7FDA-40B0-8F13-82E5D69D7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correct lag? (in a way </a:t>
            </a:r>
            <a:r>
              <a:rPr lang="nl-NL" dirty="0" err="1"/>
              <a:t>that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cost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much</a:t>
            </a:r>
            <a:r>
              <a:rPr lang="nl-NL" dirty="0"/>
              <a:t> time..)</a:t>
            </a:r>
            <a:br>
              <a:rPr lang="nl-NL" dirty="0"/>
            </a:b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Now</a:t>
            </a:r>
            <a:r>
              <a:rPr lang="nl-NL" dirty="0">
                <a:sym typeface="Wingdings" panose="05000000000000000000" pitchFamily="2" charset="2"/>
              </a:rPr>
              <a:t>: </a:t>
            </a:r>
            <a:r>
              <a:rPr lang="nl-NL" dirty="0" err="1">
                <a:sym typeface="Wingdings" panose="05000000000000000000" pitchFamily="2" charset="2"/>
              </a:rPr>
              <a:t>find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lag </a:t>
            </a:r>
            <a:r>
              <a:rPr lang="nl-NL" dirty="0" err="1">
                <a:sym typeface="Wingdings" panose="05000000000000000000" pitchFamily="2" charset="2"/>
              </a:rPr>
              <a:t>between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precomputed</a:t>
            </a:r>
            <a:r>
              <a:rPr lang="nl-NL" dirty="0">
                <a:sym typeface="Wingdings" panose="05000000000000000000" pitchFamily="2" charset="2"/>
              </a:rPr>
              <a:t> time series </a:t>
            </a:r>
            <a:r>
              <a:rPr lang="nl-NL" dirty="0" err="1">
                <a:sym typeface="Wingdings" panose="05000000000000000000" pitchFamily="2" charset="2"/>
              </a:rPr>
              <a:t>and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then</a:t>
            </a:r>
            <a:r>
              <a:rPr lang="nl-NL" dirty="0">
                <a:sym typeface="Wingdings" panose="05000000000000000000" pitchFamily="2" charset="2"/>
              </a:rPr>
              <a:t> look at few </a:t>
            </a:r>
            <a:r>
              <a:rPr lang="nl-NL" dirty="0" err="1">
                <a:sym typeface="Wingdings" panose="05000000000000000000" pitchFamily="2" charset="2"/>
              </a:rPr>
              <a:t>months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around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that</a:t>
            </a:r>
            <a:r>
              <a:rPr lang="nl-NL" dirty="0">
                <a:sym typeface="Wingdings" panose="05000000000000000000" pitchFamily="2" charset="2"/>
              </a:rPr>
              <a:t>.</a:t>
            </a:r>
            <a:br>
              <a:rPr lang="nl-NL" dirty="0">
                <a:sym typeface="Wingdings" panose="05000000000000000000" pitchFamily="2" charset="2"/>
              </a:rPr>
            </a:b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Confirmation</a:t>
            </a:r>
            <a:r>
              <a:rPr lang="nl-NL" dirty="0">
                <a:sym typeface="Wingdings" panose="05000000000000000000" pitchFamily="2" charset="2"/>
              </a:rPr>
              <a:t> bias….</a:t>
            </a:r>
          </a:p>
          <a:p>
            <a:r>
              <a:rPr lang="nl-NL" dirty="0" err="1"/>
              <a:t>Mean</a:t>
            </a:r>
            <a:r>
              <a:rPr lang="nl-NL" dirty="0"/>
              <a:t> wind </a:t>
            </a:r>
            <a:r>
              <a:rPr lang="nl-NL" dirty="0" err="1"/>
              <a:t>vectors</a:t>
            </a:r>
            <a:r>
              <a:rPr lang="nl-NL" dirty="0"/>
              <a:t>: </a:t>
            </a:r>
            <a:r>
              <a:rPr lang="nl-NL" dirty="0" err="1"/>
              <a:t>now</a:t>
            </a:r>
            <a:r>
              <a:rPr lang="nl-NL" dirty="0"/>
              <a:t> ensemble </a:t>
            </a:r>
            <a:r>
              <a:rPr lang="nl-NL" dirty="0" err="1"/>
              <a:t>mean</a:t>
            </a:r>
            <a:r>
              <a:rPr lang="nl-NL" dirty="0"/>
              <a:t>: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detrended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65558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9E820-D04E-434A-B55E-760597FA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correct box </a:t>
            </a:r>
            <a:r>
              <a:rPr lang="nl-NL" dirty="0" err="1"/>
              <a:t>to</a:t>
            </a:r>
            <a:r>
              <a:rPr lang="nl-NL" dirty="0"/>
              <a:t> look at?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A253ED-3B3C-4613-918D-8ECFFD11B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6516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21E4E82-E83F-414C-87B7-C1FBF3734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53" t="37459" r="4643" b="15780"/>
          <a:stretch/>
        </p:blipFill>
        <p:spPr>
          <a:xfrm>
            <a:off x="167056" y="1069521"/>
            <a:ext cx="11357145" cy="4718958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2B2F54C-3528-4E35-8CFC-A441A9ABB7B6}"/>
              </a:ext>
            </a:extLst>
          </p:cNvPr>
          <p:cNvSpPr txBox="1"/>
          <p:nvPr/>
        </p:nvSpPr>
        <p:spPr>
          <a:xfrm>
            <a:off x="3673929" y="531166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Is </a:t>
            </a:r>
            <a:r>
              <a:rPr lang="nl-NL" sz="2400" dirty="0" err="1"/>
              <a:t>the</a:t>
            </a:r>
            <a:r>
              <a:rPr lang="nl-NL" sz="2400" dirty="0"/>
              <a:t> lag here </a:t>
            </a:r>
            <a:r>
              <a:rPr lang="nl-NL" sz="2400" dirty="0" err="1"/>
              <a:t>not</a:t>
            </a:r>
            <a:r>
              <a:rPr lang="nl-NL" sz="2400" dirty="0"/>
              <a:t> way </a:t>
            </a:r>
            <a:r>
              <a:rPr lang="nl-NL" sz="2400" dirty="0" err="1"/>
              <a:t>too</a:t>
            </a:r>
            <a:r>
              <a:rPr lang="nl-NL" sz="2400" dirty="0"/>
              <a:t> long?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9037A3C-7949-4A82-BDFE-D06C63C015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05" t="39047" r="2352" b="15238"/>
          <a:stretch/>
        </p:blipFill>
        <p:spPr>
          <a:xfrm>
            <a:off x="329065" y="1986643"/>
            <a:ext cx="11862935" cy="471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46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64CAF42-D5C3-4B3A-B3EB-59832AF37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57" t="40325" r="8262" b="11545"/>
          <a:stretch/>
        </p:blipFill>
        <p:spPr>
          <a:xfrm>
            <a:off x="391549" y="908824"/>
            <a:ext cx="11408902" cy="5040351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2C04E6B-DAE1-411B-A727-76D46529063C}"/>
              </a:ext>
            </a:extLst>
          </p:cNvPr>
          <p:cNvSpPr txBox="1"/>
          <p:nvPr/>
        </p:nvSpPr>
        <p:spPr>
          <a:xfrm>
            <a:off x="9372600" y="1099457"/>
            <a:ext cx="31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67336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BBB74BB-6CAF-4AE1-90C1-AE367C30A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29" t="36984" r="7857" b="13969"/>
          <a:stretch/>
        </p:blipFill>
        <p:spPr>
          <a:xfrm>
            <a:off x="1" y="0"/>
            <a:ext cx="6222380" cy="282752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59ED779-1E52-4C70-9336-2C062333C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72" t="40317" r="7054" b="11747"/>
          <a:stretch/>
        </p:blipFill>
        <p:spPr>
          <a:xfrm>
            <a:off x="0" y="4030477"/>
            <a:ext cx="6488321" cy="282752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EE09E14-ABDA-4336-A3F9-03BE3E2EF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53" t="37459" r="4643" b="15780"/>
          <a:stretch/>
        </p:blipFill>
        <p:spPr>
          <a:xfrm>
            <a:off x="5329487" y="1783853"/>
            <a:ext cx="6862513" cy="28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53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21AD7B3-7CC4-4BF6-8A97-33A68691D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99" t="30618" r="61885" b="45208"/>
          <a:stretch/>
        </p:blipFill>
        <p:spPr>
          <a:xfrm>
            <a:off x="812417" y="1127646"/>
            <a:ext cx="10567165" cy="46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4916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474</Words>
  <Application>Microsoft Office PowerPoint</Application>
  <PresentationFormat>Breedbeeld</PresentationFormat>
  <Paragraphs>47</Paragraphs>
  <Slides>29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Kantoorthema</vt:lpstr>
      <vt:lpstr>Meeting Kaitlin and Pierre: Correlation Maps</vt:lpstr>
      <vt:lpstr>Content</vt:lpstr>
      <vt:lpstr>PowerPoint-presentatie</vt:lpstr>
      <vt:lpstr>Method</vt:lpstr>
      <vt:lpstr>What is the correct box to look at?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Summary</vt:lpstr>
      <vt:lpstr>PowerPoint-presentatie</vt:lpstr>
      <vt:lpstr>Next</vt:lpstr>
      <vt:lpstr>First Glance at CESM2</vt:lpstr>
      <vt:lpstr>PowerPoint-presentatie</vt:lpstr>
      <vt:lpstr>PowerPoint-presentatie</vt:lpstr>
      <vt:lpstr>Summary</vt:lpstr>
      <vt:lpstr>What wind conditions are common for warm periods? And what is different for the 1940s? </vt:lpstr>
      <vt:lpstr>Summary of last time</vt:lpstr>
      <vt:lpstr>PowerPoint-presentatie</vt:lpstr>
      <vt:lpstr>PowerPoint-presentatie</vt:lpstr>
      <vt:lpstr>Summary of last time</vt:lpstr>
      <vt:lpstr>Tasks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Kaitlin and Pierre</dc:title>
  <dc:creator>Janzing, G.W. (Joren)</dc:creator>
  <cp:lastModifiedBy>Janzing, G.W. (Joren)</cp:lastModifiedBy>
  <cp:revision>14</cp:revision>
  <dcterms:created xsi:type="dcterms:W3CDTF">2022-02-18T12:54:19Z</dcterms:created>
  <dcterms:modified xsi:type="dcterms:W3CDTF">2022-02-24T23:48:25Z</dcterms:modified>
</cp:coreProperties>
</file>